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7" r:id="rId2"/>
    <p:sldId id="256" r:id="rId3"/>
    <p:sldId id="260" r:id="rId4"/>
    <p:sldId id="266" r:id="rId5"/>
    <p:sldId id="261" r:id="rId6"/>
    <p:sldId id="265" r:id="rId7"/>
  </p:sldIdLst>
  <p:sldSz cx="12188825" cy="6858000"/>
  <p:notesSz cx="70104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09">
          <p15:clr>
            <a:srgbClr val="A4A3A4"/>
          </p15:clr>
        </p15:guide>
        <p15:guide id="2" orient="horz" pos="629">
          <p15:clr>
            <a:srgbClr val="A4A3A4"/>
          </p15:clr>
        </p15:guide>
        <p15:guide id="3" orient="horz" pos="803">
          <p15:clr>
            <a:srgbClr val="A4A3A4"/>
          </p15:clr>
        </p15:guide>
        <p15:guide id="4" pos="3839">
          <p15:clr>
            <a:srgbClr val="A4A3A4"/>
          </p15:clr>
        </p15:guide>
        <p15:guide id="5" pos="540">
          <p15:clr>
            <a:srgbClr val="A4A3A4"/>
          </p15:clr>
        </p15:guide>
        <p15:guide id="6" pos="71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6600CC"/>
    <a:srgbClr val="C8D1CC"/>
    <a:srgbClr val="302C2C"/>
    <a:srgbClr val="D4D4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9" autoAdjust="0"/>
    <p:restoredTop sz="89869" autoAdjust="0"/>
  </p:normalViewPr>
  <p:slideViewPr>
    <p:cSldViewPr snapToGrid="0" showGuides="1">
      <p:cViewPr varScale="1">
        <p:scale>
          <a:sx n="94" d="100"/>
          <a:sy n="94" d="100"/>
        </p:scale>
        <p:origin x="760" y="192"/>
      </p:cViewPr>
      <p:guideLst>
        <p:guide orient="horz" pos="2009"/>
        <p:guide orient="horz" pos="629"/>
        <p:guide orient="horz" pos="803"/>
        <p:guide pos="3839"/>
        <p:guide pos="540"/>
        <p:guide pos="713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CA-4319-9AC5-10A0CECE364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CA-4319-9AC5-10A0CECE364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9CA-4319-9AC5-10A0CECE364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8"/>
        <c:axId val="32619520"/>
        <c:axId val="32314112"/>
      </c:barChart>
      <c:catAx>
        <c:axId val="326195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32314112"/>
        <c:crosses val="autoZero"/>
        <c:auto val="1"/>
        <c:lblAlgn val="ctr"/>
        <c:lblOffset val="100"/>
        <c:noMultiLvlLbl val="0"/>
      </c:catAx>
      <c:valAx>
        <c:axId val="32314112"/>
        <c:scaling>
          <c:orientation val="minMax"/>
        </c:scaling>
        <c:delete val="0"/>
        <c:axPos val="l"/>
        <c:numFmt formatCode="0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326195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8630"/>
          </a:xfrm>
          <a:prstGeom prst="rect">
            <a:avLst/>
          </a:prstGeom>
        </p:spPr>
        <p:txBody>
          <a:bodyPr vert="horz" lIns="93609" tIns="46804" rIns="93609" bIns="4680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8630"/>
          </a:xfrm>
          <a:prstGeom prst="rect">
            <a:avLst/>
          </a:prstGeom>
        </p:spPr>
        <p:txBody>
          <a:bodyPr vert="horz" lIns="93609" tIns="46804" rIns="93609" bIns="46804" rtlCol="0"/>
          <a:lstStyle>
            <a:lvl1pPr algn="r">
              <a:defRPr sz="1200"/>
            </a:lvl1pPr>
          </a:lstStyle>
          <a:p>
            <a:fld id="{D2C86DA2-A36B-48B7-B162-8C9F183C0CF4}" type="datetimeFigureOut">
              <a:rPr lang="en-US" smtClean="0"/>
              <a:t>1/17/20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703263"/>
            <a:ext cx="6245225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09" tIns="46804" rIns="93609" bIns="4680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51986"/>
            <a:ext cx="5608320" cy="4217670"/>
          </a:xfrm>
          <a:prstGeom prst="rect">
            <a:avLst/>
          </a:prstGeom>
        </p:spPr>
        <p:txBody>
          <a:bodyPr vert="horz" lIns="93609" tIns="46804" rIns="93609" bIns="4680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37840" cy="468630"/>
          </a:xfrm>
          <a:prstGeom prst="rect">
            <a:avLst/>
          </a:prstGeom>
        </p:spPr>
        <p:txBody>
          <a:bodyPr vert="horz" lIns="93609" tIns="46804" rIns="93609" bIns="4680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02344"/>
            <a:ext cx="3037840" cy="468630"/>
          </a:xfrm>
          <a:prstGeom prst="rect">
            <a:avLst/>
          </a:prstGeom>
        </p:spPr>
        <p:txBody>
          <a:bodyPr vert="horz" lIns="93609" tIns="46804" rIns="93609" bIns="46804" rtlCol="0" anchor="b"/>
          <a:lstStyle>
            <a:lvl1pPr algn="r">
              <a:defRPr sz="1200"/>
            </a:lvl1pPr>
          </a:lstStyle>
          <a:p>
            <a:fld id="{324EBA20-04DA-4D4D-B9C8-8CF2DA630C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731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*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E3B6E32-B100-4482-9FFC-44BED32CBCD0}"/>
              </a:ext>
            </a:extLst>
          </p:cNvPr>
          <p:cNvCxnSpPr/>
          <p:nvPr userDrawn="1"/>
        </p:nvCxnSpPr>
        <p:spPr>
          <a:xfrm>
            <a:off x="5960785" y="0"/>
            <a:ext cx="0" cy="6869015"/>
          </a:xfrm>
          <a:prstGeom prst="line">
            <a:avLst/>
          </a:prstGeom>
          <a:ln w="1270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phic 3">
            <a:extLst>
              <a:ext uri="{FF2B5EF4-FFF2-40B4-BE49-F238E27FC236}">
                <a16:creationId xmlns:a16="http://schemas.microsoft.com/office/drawing/2014/main" id="{6C6786B7-CF02-437B-B1B9-9F26A6C9DB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444" y="0"/>
            <a:ext cx="588796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7128" y="1958975"/>
            <a:ext cx="4816929" cy="1470025"/>
          </a:xfrm>
        </p:spPr>
        <p:txBody>
          <a:bodyPr/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7128" y="3657600"/>
            <a:ext cx="4816929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6AA20DC-C878-48D0-9D04-4F5EF478BE0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523" y="3022975"/>
            <a:ext cx="4704016" cy="804549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04CB372-4BA5-45F4-A139-6A04ACDB437C}"/>
              </a:ext>
            </a:extLst>
          </p:cNvPr>
          <p:cNvCxnSpPr/>
          <p:nvPr userDrawn="1"/>
        </p:nvCxnSpPr>
        <p:spPr>
          <a:xfrm>
            <a:off x="6417128" y="3489960"/>
            <a:ext cx="1445301" cy="0"/>
          </a:xfrm>
          <a:prstGeom prst="line">
            <a:avLst/>
          </a:prstGeom>
          <a:ln w="254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F9FC4301-9242-4E44-87E0-218E94776274}"/>
              </a:ext>
            </a:extLst>
          </p:cNvPr>
          <p:cNvSpPr/>
          <p:nvPr userDrawn="1"/>
        </p:nvSpPr>
        <p:spPr>
          <a:xfrm>
            <a:off x="16444" y="11015"/>
            <a:ext cx="12188825" cy="6858000"/>
          </a:xfrm>
          <a:prstGeom prst="rect">
            <a:avLst/>
          </a:prstGeom>
          <a:noFill/>
          <a:ln w="127000">
            <a:solidFill>
              <a:schemeClr val="accent5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129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*Section Brea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9143" y="3144520"/>
            <a:ext cx="10470539" cy="914400"/>
          </a:xfrm>
        </p:spPr>
        <p:txBody>
          <a:bodyPr anchor="t" anchorCtr="0"/>
          <a:lstStyle>
            <a:lvl1pPr algn="ctr">
              <a:defRPr sz="5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9143" y="2216149"/>
            <a:ext cx="10470539" cy="914400"/>
          </a:xfrm>
        </p:spPr>
        <p:txBody>
          <a:bodyPr anchor="b" anchorCtr="0"/>
          <a:lstStyle>
            <a:lvl1pPr marL="0" indent="0" algn="ctr">
              <a:buNone/>
              <a:defRPr sz="3200" cap="all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5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20E78148-CF7C-46A6-BA31-8B03D803D0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65736" y="6257873"/>
            <a:ext cx="1657353" cy="28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46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*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CF67-C5F0-4CAE-8117-D09CFBB1DF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327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*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CF67-C5F0-4CAE-8117-D09CFBB1DF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456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*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3C070984-165A-485B-BD6B-3C12CFAA5B62}"/>
              </a:ext>
            </a:extLst>
          </p:cNvPr>
          <p:cNvGrpSpPr/>
          <p:nvPr userDrawn="1"/>
        </p:nvGrpSpPr>
        <p:grpSpPr>
          <a:xfrm>
            <a:off x="16444" y="11015"/>
            <a:ext cx="12161520" cy="6858000"/>
            <a:chOff x="16444" y="11015"/>
            <a:chExt cx="12161520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AC5E507-5183-4F00-8001-BF5192B38520}"/>
                </a:ext>
              </a:extLst>
            </p:cNvPr>
            <p:cNvSpPr/>
            <p:nvPr userDrawn="1"/>
          </p:nvSpPr>
          <p:spPr>
            <a:xfrm>
              <a:off x="16444" y="11015"/>
              <a:ext cx="12161520" cy="6858000"/>
            </a:xfrm>
            <a:prstGeom prst="rect">
              <a:avLst/>
            </a:prstGeom>
            <a:solidFill>
              <a:schemeClr val="accent5"/>
            </a:solidFill>
            <a:ln w="12700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761CA9C-7A24-4783-8FEB-42F3516FB77E}"/>
                </a:ext>
              </a:extLst>
            </p:cNvPr>
            <p:cNvSpPr/>
            <p:nvPr userDrawn="1"/>
          </p:nvSpPr>
          <p:spPr>
            <a:xfrm>
              <a:off x="153604" y="148175"/>
              <a:ext cx="11887200" cy="6583680"/>
            </a:xfrm>
            <a:prstGeom prst="rect">
              <a:avLst/>
            </a:prstGeom>
            <a:solidFill>
              <a:schemeClr val="bg1"/>
            </a:solidFill>
            <a:ln w="12700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CF67-C5F0-4CAE-8117-D09CFBB1DF3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ECFC6D-D56B-49F7-89B4-0FC16132B0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51436" y="6257873"/>
            <a:ext cx="1657353" cy="28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624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*Blank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CF67-C5F0-4CAE-8117-D09CFBB1DF3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ECFC6D-D56B-49F7-89B4-0FC16132B0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51436" y="6257873"/>
            <a:ext cx="1657353" cy="28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728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*blank go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4CF67-C5F0-4CAE-8117-D09CFBB1DF3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15CC893E-EAE2-4F34-824A-4A2B1D244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51436" y="6257873"/>
            <a:ext cx="1657353" cy="28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595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*blank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54CF67-C5F0-4CAE-8117-D09CFBB1DF3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4580A2-C1D3-42F2-887F-7E149B358E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51436" y="6257873"/>
            <a:ext cx="1657353" cy="28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25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EB833A1D-BE26-4E93-827F-DA765B5A23FF}"/>
              </a:ext>
            </a:extLst>
          </p:cNvPr>
          <p:cNvGrpSpPr/>
          <p:nvPr userDrawn="1"/>
        </p:nvGrpSpPr>
        <p:grpSpPr>
          <a:xfrm>
            <a:off x="16444" y="11015"/>
            <a:ext cx="12161520" cy="6858000"/>
            <a:chOff x="16444" y="11015"/>
            <a:chExt cx="12161520" cy="6858000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E15F92B-CB9A-4F45-9FB8-895922F22461}"/>
                </a:ext>
              </a:extLst>
            </p:cNvPr>
            <p:cNvSpPr/>
            <p:nvPr userDrawn="1"/>
          </p:nvSpPr>
          <p:spPr>
            <a:xfrm>
              <a:off x="16444" y="11015"/>
              <a:ext cx="12161520" cy="6858000"/>
            </a:xfrm>
            <a:prstGeom prst="rect">
              <a:avLst/>
            </a:prstGeom>
            <a:solidFill>
              <a:schemeClr val="accent5"/>
            </a:solidFill>
            <a:ln w="12700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FC1633A-3C1D-4C0E-9BC4-19F4CB74F936}"/>
                </a:ext>
              </a:extLst>
            </p:cNvPr>
            <p:cNvSpPr/>
            <p:nvPr userDrawn="1"/>
          </p:nvSpPr>
          <p:spPr>
            <a:xfrm>
              <a:off x="153604" y="148175"/>
              <a:ext cx="11887200" cy="6583680"/>
            </a:xfrm>
            <a:prstGeom prst="rect">
              <a:avLst/>
            </a:prstGeom>
            <a:solidFill>
              <a:schemeClr val="bg1"/>
            </a:solidFill>
            <a:ln w="12700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785" y="435430"/>
            <a:ext cx="11128144" cy="80554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785" y="1534887"/>
            <a:ext cx="11128144" cy="423953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6785" y="6248402"/>
            <a:ext cx="609441" cy="3206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lnSpc>
                <a:spcPct val="95000"/>
              </a:lnSpc>
              <a:defRPr sz="1000">
                <a:solidFill>
                  <a:schemeClr val="tx1"/>
                </a:solidFill>
              </a:defRPr>
            </a:lvl1pPr>
          </a:lstStyle>
          <a:p>
            <a:fld id="{D354CF67-C5F0-4CAE-8117-D09CFBB1DF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76E36AD-2D83-4737-BDFA-E330619DF321}"/>
              </a:ext>
            </a:extLst>
          </p:cNvPr>
          <p:cNvCxnSpPr/>
          <p:nvPr userDrawn="1"/>
        </p:nvCxnSpPr>
        <p:spPr>
          <a:xfrm>
            <a:off x="546785" y="1240972"/>
            <a:ext cx="1445301" cy="0"/>
          </a:xfrm>
          <a:prstGeom prst="line">
            <a:avLst/>
          </a:prstGeom>
          <a:ln w="254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>
            <a:extLst>
              <a:ext uri="{FF2B5EF4-FFF2-40B4-BE49-F238E27FC236}">
                <a16:creationId xmlns:a16="http://schemas.microsoft.com/office/drawing/2014/main" id="{1FBDEE97-9AF1-4E68-A21A-B2EAB9A94036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51436" y="6257873"/>
            <a:ext cx="1657353" cy="28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062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4" r:id="rId4"/>
    <p:sldLayoutId id="2147483655" r:id="rId5"/>
    <p:sldLayoutId id="2147483659" r:id="rId6"/>
    <p:sldLayoutId id="2147483657" r:id="rId7"/>
    <p:sldLayoutId id="2147483658" r:id="rId8"/>
  </p:sldLayoutIdLst>
  <p:hf hdr="0" ftr="0" dt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1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2725" indent="-212725" algn="l" defTabSz="914400" rtl="0" eaLnBrk="1" latinLnBrk="0" hangingPunct="1">
        <a:lnSpc>
          <a:spcPct val="95000"/>
        </a:lnSpc>
        <a:spcBef>
          <a:spcPts val="600"/>
        </a:spcBef>
        <a:spcAft>
          <a:spcPts val="600"/>
        </a:spcAft>
        <a:buClr>
          <a:schemeClr val="accent1"/>
        </a:buClr>
        <a:buSzPct val="12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22288" indent="-293688" algn="l" defTabSz="914400" rtl="0" eaLnBrk="1" latinLnBrk="0" hangingPunct="1">
        <a:lnSpc>
          <a:spcPct val="95000"/>
        </a:lnSpc>
        <a:spcBef>
          <a:spcPts val="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5000"/>
        </a:lnSpc>
        <a:spcBef>
          <a:spcPts val="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61938" algn="l" defTabSz="914400" rtl="0" eaLnBrk="1" latinLnBrk="0" hangingPunct="1">
        <a:lnSpc>
          <a:spcPct val="95000"/>
        </a:lnSpc>
        <a:spcBef>
          <a:spcPts val="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93788" indent="-179388" algn="l" defTabSz="914400" rtl="0" eaLnBrk="1" latinLnBrk="0" hangingPunct="1">
        <a:lnSpc>
          <a:spcPct val="95000"/>
        </a:lnSpc>
        <a:spcBef>
          <a:spcPts val="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46785" y="435430"/>
            <a:ext cx="11128144" cy="805542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Guidelines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(Please delete this slide after reading)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All font must be Calibri.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Minimum font size is 24pt.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Images must be clear as possible.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Please keep words to a maximum of 7 on each slide. 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(We want you to engage with the audience and connect with them while telling your story.)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Keep your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WYN</a:t>
            </a:r>
            <a:r>
              <a:rPr lang="en-US" sz="20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Talk to a minimum of 12 to a maximum of 15 minutes.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We ask that you your slides to a minimum of 5.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662C-7264-4338-81B2-64A2341EF0F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778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E704E-36B1-4A7D-8D6B-773E35F50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Presentation Title Goes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0BA5F8-163E-4FD8-92DC-735BA3CC64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Presentation 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148792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46785" y="435430"/>
            <a:ext cx="11128144" cy="805542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Sample Bullet Slide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Lorem ipsum dolor sit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consectetur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adipiscing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elit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Quisque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tortor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ullamcorper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ligula </a:t>
            </a:r>
          </a:p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Malesuada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feugiat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sit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amet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vitae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eni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Quisque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consectetur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ultricies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velit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id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aliquet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Phasellus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quam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eget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justo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eleifend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imperdiet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at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enim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662C-7264-4338-81B2-64A2341EF0F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137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Section Break Title Goes Here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Section Break 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89757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Sample Bar Chart Slide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662C-7264-4338-81B2-64A2341EF0F5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968399045"/>
              </p:ext>
            </p:extLst>
          </p:nvPr>
        </p:nvGraphicFramePr>
        <p:xfrm>
          <a:off x="546785" y="1603189"/>
          <a:ext cx="10472655" cy="4390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3845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Sample Table Slide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662C-7264-4338-81B2-64A2341EF0F5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21987"/>
              </p:ext>
            </p:extLst>
          </p:nvPr>
        </p:nvGraphicFramePr>
        <p:xfrm>
          <a:off x="546784" y="1713130"/>
          <a:ext cx="11128146" cy="284378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54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4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46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46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46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46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head</a:t>
                      </a:r>
                      <a:endParaRPr lang="en-US" sz="18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head</a:t>
                      </a:r>
                      <a:endParaRPr lang="en-US" sz="18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head</a:t>
                      </a:r>
                      <a:endParaRPr lang="en-US" sz="18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head</a:t>
                      </a:r>
                      <a:endParaRPr lang="en-US" sz="18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head</a:t>
                      </a:r>
                      <a:endParaRPr lang="en-US" sz="18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head</a:t>
                      </a:r>
                      <a:endParaRPr lang="en-US" sz="18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Column body</a:t>
                      </a:r>
                      <a:endParaRPr lang="en-US" sz="1600" dirty="0">
                        <a:solidFill>
                          <a:schemeClr val="accent3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888" marR="121888" marT="91440" marB="91440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09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360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DBAE4D"/>
      </a:accent1>
      <a:accent2>
        <a:srgbClr val="828282"/>
      </a:accent2>
      <a:accent3>
        <a:srgbClr val="000000"/>
      </a:accent3>
      <a:accent4>
        <a:srgbClr val="DBAE4D"/>
      </a:accent4>
      <a:accent5>
        <a:srgbClr val="B2B2B2"/>
      </a:accent5>
      <a:accent6>
        <a:srgbClr val="DBAE4D"/>
      </a:accent6>
      <a:hlink>
        <a:srgbClr val="000000"/>
      </a:hlink>
      <a:folHlink>
        <a:srgbClr val="000000"/>
      </a:folHlink>
    </a:clrScheme>
    <a:fontScheme name="360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2174</TotalTime>
  <Words>239</Words>
  <Application>Microsoft Macintosh PowerPoint</Application>
  <PresentationFormat>Custom</PresentationFormat>
  <Paragraphs>64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Century Gothic</vt:lpstr>
      <vt:lpstr>Office Theme</vt:lpstr>
      <vt:lpstr>Guidelines (Please delete this slide after reading)</vt:lpstr>
      <vt:lpstr>Presentation Title Goes Here</vt:lpstr>
      <vt:lpstr>Sample Bullet Slide</vt:lpstr>
      <vt:lpstr>Section Break Title Goes Here</vt:lpstr>
      <vt:lpstr>Sample Bar Chart Slide</vt:lpstr>
      <vt:lpstr>Sample Table Slide</vt:lpstr>
    </vt:vector>
  </TitlesOfParts>
  <Company>AbelsonTaylor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 Woodfall</dc:creator>
  <cp:lastModifiedBy>Microsoft Office User</cp:lastModifiedBy>
  <cp:revision>176</cp:revision>
  <cp:lastPrinted>2018-11-30T18:29:18Z</cp:lastPrinted>
  <dcterms:created xsi:type="dcterms:W3CDTF">2016-01-19T19:39:17Z</dcterms:created>
  <dcterms:modified xsi:type="dcterms:W3CDTF">2020-01-17T15:23:36Z</dcterms:modified>
</cp:coreProperties>
</file>